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E65B-8E4B-4F5D-A078-AB1EE9508AA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E563-41B1-4E69-A0D5-99A25B79782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E65B-8E4B-4F5D-A078-AB1EE9508AA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E563-41B1-4E69-A0D5-99A25B7978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E65B-8E4B-4F5D-A078-AB1EE9508AA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E563-41B1-4E69-A0D5-99A25B7978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E65B-8E4B-4F5D-A078-AB1EE9508AA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E563-41B1-4E69-A0D5-99A25B7978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E65B-8E4B-4F5D-A078-AB1EE9508AA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7C2E563-41B1-4E69-A0D5-99A25B7978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E65B-8E4B-4F5D-A078-AB1EE9508AA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E563-41B1-4E69-A0D5-99A25B7978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E65B-8E4B-4F5D-A078-AB1EE9508AA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E563-41B1-4E69-A0D5-99A25B7978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E65B-8E4B-4F5D-A078-AB1EE9508AA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E563-41B1-4E69-A0D5-99A25B7978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E65B-8E4B-4F5D-A078-AB1EE9508AA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E563-41B1-4E69-A0D5-99A25B7978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E65B-8E4B-4F5D-A078-AB1EE9508AA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E563-41B1-4E69-A0D5-99A25B7978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E65B-8E4B-4F5D-A078-AB1EE9508AA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E563-41B1-4E69-A0D5-99A25B7978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89E65B-8E4B-4F5D-A078-AB1EE9508AA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C2E563-41B1-4E69-A0D5-99A25B79782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Pictures\облож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9144000" cy="2300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804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«Три кита» концепции образовательного процесса Академии:</a:t>
            </a:r>
          </a:p>
          <a:p>
            <a:pPr marL="651510" indent="-514350">
              <a:buAutoNum type="arabicPeriod"/>
            </a:pPr>
            <a:r>
              <a:rPr lang="ru-RU" dirty="0" smtClean="0"/>
              <a:t>Учиться никогда не поздно.</a:t>
            </a:r>
          </a:p>
          <a:p>
            <a:pPr marL="651510" indent="-514350">
              <a:buAutoNum type="arabicPeriod"/>
            </a:pPr>
            <a:r>
              <a:rPr lang="ru-RU" dirty="0" smtClean="0"/>
              <a:t>Учиться всегда полезно.</a:t>
            </a:r>
          </a:p>
          <a:p>
            <a:pPr marL="651510" indent="-514350">
              <a:buAutoNum type="arabicPeriod"/>
            </a:pPr>
            <a:r>
              <a:rPr lang="ru-RU" dirty="0" smtClean="0"/>
              <a:t>Учение – это всегда обмен между «учителем» и «учеником».</a:t>
            </a:r>
          </a:p>
          <a:p>
            <a:pPr marL="651510" indent="-514350"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D:\Мои документы\Pictures\облож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300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подготовки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90036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Государственное и муниципальное управление.</a:t>
            </a:r>
          </a:p>
          <a:p>
            <a:r>
              <a:rPr lang="ru-RU" dirty="0" smtClean="0"/>
              <a:t>Школа министра.</a:t>
            </a:r>
          </a:p>
          <a:p>
            <a:r>
              <a:rPr lang="ru-RU" dirty="0" smtClean="0"/>
              <a:t>Школа муниципального управления. </a:t>
            </a:r>
            <a:endParaRPr lang="ru-RU" dirty="0"/>
          </a:p>
        </p:txBody>
      </p:sp>
      <p:pic>
        <p:nvPicPr>
          <p:cNvPr id="8" name="Содержимое 7" descr="project_advisor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739900"/>
            <a:ext cx="4038600" cy="2692400"/>
          </a:xfrm>
        </p:spPr>
      </p:pic>
      <p:pic>
        <p:nvPicPr>
          <p:cNvPr id="3074" name="Picture 2" descr="D:\Мои документы\Pictures\облож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57623"/>
            <a:ext cx="9144000" cy="2300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подготовки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971807"/>
          </a:xfrm>
        </p:spPr>
        <p:txBody>
          <a:bodyPr/>
          <a:lstStyle/>
          <a:p>
            <a:r>
              <a:rPr lang="ru-RU" dirty="0" smtClean="0"/>
              <a:t>Психология управления</a:t>
            </a:r>
          </a:p>
          <a:p>
            <a:r>
              <a:rPr lang="ru-RU" dirty="0" smtClean="0"/>
              <a:t>Организационная психология</a:t>
            </a:r>
          </a:p>
          <a:p>
            <a:r>
              <a:rPr lang="ru-RU" dirty="0" smtClean="0"/>
              <a:t>Психология развития</a:t>
            </a:r>
            <a:endParaRPr lang="ru-RU" dirty="0"/>
          </a:p>
        </p:txBody>
      </p:sp>
      <p:pic>
        <p:nvPicPr>
          <p:cNvPr id="12" name="Содержимое 11" descr="GettyImages-155428619-e149641087979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704181"/>
            <a:ext cx="4038600" cy="2692400"/>
          </a:xfrm>
        </p:spPr>
      </p:pic>
      <p:pic>
        <p:nvPicPr>
          <p:cNvPr id="7" name="Picture 2" descr="D:\Мои документы\Pictures\облож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57623"/>
            <a:ext cx="9144000" cy="2300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подготовки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900370"/>
          </a:xfrm>
        </p:spPr>
        <p:txBody>
          <a:bodyPr/>
          <a:lstStyle/>
          <a:p>
            <a:r>
              <a:rPr lang="ru-RU" dirty="0" smtClean="0"/>
              <a:t>Менеджмент</a:t>
            </a:r>
          </a:p>
          <a:p>
            <a:r>
              <a:rPr lang="ru-RU" dirty="0" smtClean="0"/>
              <a:t>Управление проектами</a:t>
            </a:r>
          </a:p>
          <a:p>
            <a:r>
              <a:rPr lang="ru-RU" dirty="0" smtClean="0"/>
              <a:t>Управление персоналом</a:t>
            </a:r>
            <a:endParaRPr lang="ru-RU" dirty="0"/>
          </a:p>
        </p:txBody>
      </p:sp>
      <p:pic>
        <p:nvPicPr>
          <p:cNvPr id="6" name="Содержимое 5" descr="Feature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65017"/>
            <a:ext cx="4038600" cy="2842165"/>
          </a:xfrm>
        </p:spPr>
      </p:pic>
      <p:pic>
        <p:nvPicPr>
          <p:cNvPr id="5" name="Picture 2" descr="D:\Мои документы\Pictures\облож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57623"/>
            <a:ext cx="9144000" cy="2300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подготовки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900370"/>
          </a:xfrm>
        </p:spPr>
        <p:txBody>
          <a:bodyPr/>
          <a:lstStyle/>
          <a:p>
            <a:r>
              <a:rPr lang="ru-RU" dirty="0" smtClean="0"/>
              <a:t>Экономика</a:t>
            </a:r>
          </a:p>
          <a:p>
            <a:r>
              <a:rPr lang="ru-RU" dirty="0" smtClean="0"/>
              <a:t>Антикризисное управление</a:t>
            </a:r>
          </a:p>
          <a:p>
            <a:r>
              <a:rPr lang="ru-RU" dirty="0" smtClean="0"/>
              <a:t>Финансы </a:t>
            </a:r>
          </a:p>
          <a:p>
            <a:endParaRPr lang="ru-RU" dirty="0"/>
          </a:p>
        </p:txBody>
      </p:sp>
      <p:pic>
        <p:nvPicPr>
          <p:cNvPr id="6" name="Содержимое 5" descr="ввв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747553"/>
            <a:ext cx="4038600" cy="2605657"/>
          </a:xfrm>
        </p:spPr>
      </p:pic>
      <p:pic>
        <p:nvPicPr>
          <p:cNvPr id="5" name="Picture 2" descr="D:\Мои документы\Pictures\облож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57623"/>
            <a:ext cx="9144000" cy="2300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Директор </a:t>
            </a:r>
            <a:br>
              <a:rPr lang="ru-RU" dirty="0" smtClean="0"/>
            </a:br>
            <a:r>
              <a:rPr lang="ru-RU" dirty="0" err="1" smtClean="0"/>
              <a:t>Снежана</a:t>
            </a:r>
            <a:r>
              <a:rPr lang="ru-RU" dirty="0" smtClean="0"/>
              <a:t> Николаевна </a:t>
            </a:r>
            <a:r>
              <a:rPr lang="ru-RU" dirty="0" err="1" smtClean="0"/>
              <a:t>Тюбина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037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+7 912 768 67 45</a:t>
            </a:r>
          </a:p>
          <a:p>
            <a:r>
              <a:rPr lang="ru-RU" dirty="0" smtClean="0"/>
              <a:t>группа </a:t>
            </a:r>
            <a:r>
              <a:rPr lang="ru-RU" dirty="0" err="1" smtClean="0"/>
              <a:t>ВКонтакте</a:t>
            </a:r>
            <a:r>
              <a:rPr lang="ru-RU" dirty="0" smtClean="0"/>
              <a:t> - </a:t>
            </a:r>
            <a:r>
              <a:rPr lang="en-US" dirty="0" smtClean="0"/>
              <a:t>https</a:t>
            </a:r>
            <a:r>
              <a:rPr lang="en-US" dirty="0" smtClean="0"/>
              <a:t>://vk.com/udmacademy</a:t>
            </a:r>
            <a:endParaRPr lang="ru-RU" dirty="0"/>
          </a:p>
        </p:txBody>
      </p:sp>
      <p:pic>
        <p:nvPicPr>
          <p:cNvPr id="7" name="Picture 2" descr="D:\Мои документы\Pictures\облож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57623"/>
            <a:ext cx="9144000" cy="2300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</TotalTime>
  <Words>79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Слайд 2</vt:lpstr>
      <vt:lpstr>Направления подготовки  </vt:lpstr>
      <vt:lpstr>Направления подготовки</vt:lpstr>
      <vt:lpstr>Направления подготовки</vt:lpstr>
      <vt:lpstr>Направления подготовки</vt:lpstr>
      <vt:lpstr>Директор  Снежана Николаевна Тюбина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makarycheva</dc:creator>
  <cp:lastModifiedBy>makarycheva</cp:lastModifiedBy>
  <cp:revision>14</cp:revision>
  <dcterms:created xsi:type="dcterms:W3CDTF">2019-08-15T11:44:04Z</dcterms:created>
  <dcterms:modified xsi:type="dcterms:W3CDTF">2019-08-15T13:55:32Z</dcterms:modified>
</cp:coreProperties>
</file>